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FAB3-E659-4444-AAF4-D28A02B8C559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9339-3CA9-4AE8-BBDE-DFCD799CB2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513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FAB3-E659-4444-AAF4-D28A02B8C559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9339-3CA9-4AE8-BBDE-DFCD799CB2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8736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FAB3-E659-4444-AAF4-D28A02B8C559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9339-3CA9-4AE8-BBDE-DFCD799CB2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3531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FAB3-E659-4444-AAF4-D28A02B8C559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9339-3CA9-4AE8-BBDE-DFCD799CB2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3963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FAB3-E659-4444-AAF4-D28A02B8C559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9339-3CA9-4AE8-BBDE-DFCD799CB2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1752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FAB3-E659-4444-AAF4-D28A02B8C559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9339-3CA9-4AE8-BBDE-DFCD799CB2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555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FAB3-E659-4444-AAF4-D28A02B8C559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9339-3CA9-4AE8-BBDE-DFCD799CB2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313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FAB3-E659-4444-AAF4-D28A02B8C559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9339-3CA9-4AE8-BBDE-DFCD799CB2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6810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FAB3-E659-4444-AAF4-D28A02B8C559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9339-3CA9-4AE8-BBDE-DFCD799CB2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1878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FAB3-E659-4444-AAF4-D28A02B8C559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9339-3CA9-4AE8-BBDE-DFCD799CB2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345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8FAB3-E659-4444-AAF4-D28A02B8C559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29339-3CA9-4AE8-BBDE-DFCD799CB2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8150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8FAB3-E659-4444-AAF4-D28A02B8C559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29339-3CA9-4AE8-BBDE-DFCD799CB27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0899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5125" y="1652588"/>
            <a:ext cx="3333750" cy="355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9" y="104775"/>
            <a:ext cx="8445501" cy="6596063"/>
            <a:chOff x="173" y="66"/>
            <a:chExt cx="5320" cy="4155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253592" y="908274"/>
            <a:ext cx="46368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de-DE" b="1" u="sng" smtClean="0">
                <a:latin typeface="Times New Roman" pitchFamily="18" charset="0"/>
                <a:cs typeface="Times New Roman" pitchFamily="18" charset="0"/>
              </a:rPr>
              <a:t>soluble VEGFR-2/KDR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(different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forms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258493" y="5271591"/>
            <a:ext cx="66174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: Inhibition of VEGF-A induced proliferation of HUVEC by different recombinant soluble VEGFR-2/KDR forms.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52966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2013-01-18T13:47:35Z</dcterms:created>
  <dcterms:modified xsi:type="dcterms:W3CDTF">2015-04-14T07:37:10Z</dcterms:modified>
</cp:coreProperties>
</file>